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560B-8BE4-4687-80C4-5A01CA3C2707}" type="datetimeFigureOut">
              <a:rPr lang="pl-PL" smtClean="0"/>
              <a:t>2021-04-23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2A7F3-5211-4A3C-8379-96336DCD68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0627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560B-8BE4-4687-80C4-5A01CA3C2707}" type="datetimeFigureOut">
              <a:rPr lang="pl-PL" smtClean="0"/>
              <a:t>2021-04-23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2A7F3-5211-4A3C-8379-96336DCD68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57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560B-8BE4-4687-80C4-5A01CA3C2707}" type="datetimeFigureOut">
              <a:rPr lang="pl-PL" smtClean="0"/>
              <a:t>2021-04-23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2A7F3-5211-4A3C-8379-96336DCD68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6152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560B-8BE4-4687-80C4-5A01CA3C2707}" type="datetimeFigureOut">
              <a:rPr lang="pl-PL" smtClean="0"/>
              <a:t>2021-04-23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2A7F3-5211-4A3C-8379-96336DCD68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8173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560B-8BE4-4687-80C4-5A01CA3C2707}" type="datetimeFigureOut">
              <a:rPr lang="pl-PL" smtClean="0"/>
              <a:t>2021-04-23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2A7F3-5211-4A3C-8379-96336DCD68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4649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560B-8BE4-4687-80C4-5A01CA3C2707}" type="datetimeFigureOut">
              <a:rPr lang="pl-PL" smtClean="0"/>
              <a:t>2021-04-23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2A7F3-5211-4A3C-8379-96336DCD68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60973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560B-8BE4-4687-80C4-5A01CA3C2707}" type="datetimeFigureOut">
              <a:rPr lang="pl-PL" smtClean="0"/>
              <a:t>2021-04-23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2A7F3-5211-4A3C-8379-96336DCD68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3536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560B-8BE4-4687-80C4-5A01CA3C2707}" type="datetimeFigureOut">
              <a:rPr lang="pl-PL" smtClean="0"/>
              <a:t>2021-04-23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2A7F3-5211-4A3C-8379-96336DCD68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4769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560B-8BE4-4687-80C4-5A01CA3C2707}" type="datetimeFigureOut">
              <a:rPr lang="pl-PL" smtClean="0"/>
              <a:t>2021-04-23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2A7F3-5211-4A3C-8379-96336DCD68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0974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560B-8BE4-4687-80C4-5A01CA3C2707}" type="datetimeFigureOut">
              <a:rPr lang="pl-PL" smtClean="0"/>
              <a:t>2021-04-23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2A7F3-5211-4A3C-8379-96336DCD68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4408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560B-8BE4-4687-80C4-5A01CA3C2707}" type="datetimeFigureOut">
              <a:rPr lang="pl-PL" smtClean="0"/>
              <a:t>2021-04-23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2A7F3-5211-4A3C-8379-96336DCD68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9380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B560B-8BE4-4687-80C4-5A01CA3C2707}" type="datetimeFigureOut">
              <a:rPr lang="pl-PL" smtClean="0"/>
              <a:t>2021-04-23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2A7F3-5211-4A3C-8379-96336DCD68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14516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2735179" y="2767280"/>
            <a:ext cx="67216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 smtClean="0"/>
              <a:t>Światowy Dzień Ziemi 2021r.</a:t>
            </a:r>
          </a:p>
          <a:p>
            <a:pPr algn="ctr"/>
            <a:r>
              <a:rPr lang="pl-PL" sz="4000" dirty="0" smtClean="0"/>
              <a:t>„Przywróć naszą Ziemię”.</a:t>
            </a:r>
            <a:endParaRPr lang="pl-PL" sz="4000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03" y="4707632"/>
            <a:ext cx="2290003" cy="2150367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6224338" y="4168343"/>
            <a:ext cx="4315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Wykonała Kinga </a:t>
            </a:r>
            <a:r>
              <a:rPr lang="pl-PL" sz="2400" dirty="0" err="1" smtClean="0"/>
              <a:t>Łokaj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05518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2350168" y="2767280"/>
            <a:ext cx="74916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 smtClean="0"/>
              <a:t>Codzienne czynności, które umożliwiają nam dbanie o Ziemię:</a:t>
            </a:r>
            <a:endParaRPr lang="pl-PL" sz="4000" dirty="0"/>
          </a:p>
        </p:txBody>
      </p:sp>
      <p:sp>
        <p:nvSpPr>
          <p:cNvPr id="8" name="pole tekstowe 7"/>
          <p:cNvSpPr txBox="1"/>
          <p:nvPr/>
        </p:nvSpPr>
        <p:spPr>
          <a:xfrm>
            <a:off x="3866147" y="4167797"/>
            <a:ext cx="44597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s</a:t>
            </a:r>
            <a:r>
              <a:rPr lang="pl-PL" sz="2400" dirty="0" smtClean="0"/>
              <a:t>egregacja </a:t>
            </a:r>
            <a:r>
              <a:rPr lang="pl-PL" sz="2400" dirty="0" smtClean="0"/>
              <a:t>śmieci,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o</a:t>
            </a:r>
            <a:r>
              <a:rPr lang="pl-PL" sz="2400" dirty="0" smtClean="0"/>
              <a:t>szczędzanie </a:t>
            </a:r>
            <a:r>
              <a:rPr lang="pl-PL" sz="2400" dirty="0" smtClean="0"/>
              <a:t>energii,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o</a:t>
            </a:r>
            <a:r>
              <a:rPr lang="pl-PL" sz="2400" dirty="0" smtClean="0"/>
              <a:t>szczędzanie </a:t>
            </a:r>
            <a:r>
              <a:rPr lang="pl-PL" sz="2400" dirty="0" smtClean="0"/>
              <a:t>wody,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 smtClean="0"/>
              <a:t>to</a:t>
            </a:r>
            <a:r>
              <a:rPr lang="pl-PL" sz="2400" dirty="0" smtClean="0"/>
              <a:t>wary </a:t>
            </a:r>
            <a:r>
              <a:rPr lang="pl-PL" sz="2400" dirty="0" smtClean="0"/>
              <a:t>wielokrotnego użytku,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o</a:t>
            </a:r>
            <a:r>
              <a:rPr lang="pl-PL" sz="2400" dirty="0" smtClean="0"/>
              <a:t>dpowiedzialne </a:t>
            </a:r>
            <a:r>
              <a:rPr lang="pl-PL" sz="2400" dirty="0" smtClean="0"/>
              <a:t>kupowanie,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t</a:t>
            </a:r>
            <a:r>
              <a:rPr lang="pl-PL" sz="2400" dirty="0" smtClean="0"/>
              <a:t>ransport </a:t>
            </a:r>
            <a:r>
              <a:rPr lang="pl-PL" sz="2400" dirty="0" smtClean="0"/>
              <a:t>przyjazny środowisku.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3495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2350168" y="2730147"/>
            <a:ext cx="7491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 smtClean="0"/>
              <a:t>1. Segregacja </a:t>
            </a:r>
            <a:r>
              <a:rPr lang="pl-PL" sz="4000" dirty="0" smtClean="0"/>
              <a:t>śmieci.</a:t>
            </a:r>
            <a:endParaRPr lang="pl-PL" sz="4000" dirty="0"/>
          </a:p>
        </p:txBody>
      </p:sp>
      <p:sp>
        <p:nvSpPr>
          <p:cNvPr id="2" name="pole tekstowe 1"/>
          <p:cNvSpPr txBox="1"/>
          <p:nvPr/>
        </p:nvSpPr>
        <p:spPr>
          <a:xfrm>
            <a:off x="489285" y="3478138"/>
            <a:ext cx="560671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Segregacja odpadów komunalnych to zbieranie odpadów do specjalnie oznakowanych pojemników, z podziałem na rodzaj materiałów z których zostały wyprodukowane. Kolory śmietników:</a:t>
            </a:r>
          </a:p>
          <a:p>
            <a:r>
              <a:rPr lang="pl-PL" sz="2400" dirty="0" smtClean="0"/>
              <a:t>niebieski na papier, zielony na szkło, żółty na metale i tworzywa sztuczne, brązowy na bioodpady, czarny na odpady zmieszane.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9614" y="3743575"/>
            <a:ext cx="4468772" cy="251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95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2350168" y="2736394"/>
            <a:ext cx="7491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/>
              <a:t>2</a:t>
            </a:r>
            <a:r>
              <a:rPr lang="pl-PL" sz="4000" dirty="0" smtClean="0"/>
              <a:t>. Oszczędzanie </a:t>
            </a:r>
            <a:r>
              <a:rPr lang="pl-PL" sz="4000" dirty="0" smtClean="0"/>
              <a:t>energii.</a:t>
            </a:r>
            <a:endParaRPr lang="pl-PL" sz="4000" dirty="0"/>
          </a:p>
        </p:txBody>
      </p:sp>
      <p:sp>
        <p:nvSpPr>
          <p:cNvPr id="2" name="pole tekstowe 1"/>
          <p:cNvSpPr txBox="1"/>
          <p:nvPr/>
        </p:nvSpPr>
        <p:spPr>
          <a:xfrm>
            <a:off x="489285" y="3478138"/>
            <a:ext cx="56067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Oszczędzanie energii możliwe jest dzięki korzystaniu z </a:t>
            </a:r>
            <a:r>
              <a:rPr lang="pl-PL" sz="2400" dirty="0" smtClean="0"/>
              <a:t>listew </a:t>
            </a:r>
            <a:r>
              <a:rPr lang="pl-PL" sz="2400" dirty="0" smtClean="0"/>
              <a:t>zasilających, wymienieniu żarówek na energooszczędne, kupowaniu urządzeń do oszczędzania prądu, wyłączania nieużywanego sprzętu z kontaktu, oszczędzania na oświetleniu ogrodowym.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2443" y="3444280"/>
            <a:ext cx="2723900" cy="2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84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2350168" y="2730147"/>
            <a:ext cx="7491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 smtClean="0"/>
              <a:t>3. Oszczędzanie </a:t>
            </a:r>
            <a:r>
              <a:rPr lang="pl-PL" sz="4000" dirty="0" smtClean="0"/>
              <a:t>wody.</a:t>
            </a:r>
            <a:endParaRPr lang="pl-PL" sz="4000" dirty="0"/>
          </a:p>
        </p:txBody>
      </p:sp>
      <p:sp>
        <p:nvSpPr>
          <p:cNvPr id="2" name="pole tekstowe 1"/>
          <p:cNvSpPr txBox="1"/>
          <p:nvPr/>
        </p:nvSpPr>
        <p:spPr>
          <a:xfrm>
            <a:off x="489285" y="3478138"/>
            <a:ext cx="56067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Oszczędzać wodę można dzięki wybraniu prysznica zamiast długiej </a:t>
            </a:r>
            <a:r>
              <a:rPr lang="pl-PL" sz="2400" dirty="0" smtClean="0"/>
              <a:t>kąpieli, zakręcaniu wody przy myciu zębów, </a:t>
            </a:r>
            <a:r>
              <a:rPr lang="pl-PL" sz="2400" dirty="0" smtClean="0"/>
              <a:t>wykorzystywaniu wody ponownie, zbieraniu deszczówki w ogrodzie, zainwestowaniu w baterię termostatyczną, naprawianiu nieszczelnych kranów.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2546" y="3438033"/>
            <a:ext cx="3659341" cy="237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2350168" y="2730147"/>
            <a:ext cx="7491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/>
              <a:t>4</a:t>
            </a:r>
            <a:r>
              <a:rPr lang="pl-PL" sz="4000" dirty="0" smtClean="0"/>
              <a:t>. Towary wielkokrotnego </a:t>
            </a:r>
            <a:r>
              <a:rPr lang="pl-PL" sz="4000" dirty="0" smtClean="0"/>
              <a:t>użytku.</a:t>
            </a:r>
            <a:endParaRPr lang="pl-PL" sz="4000" dirty="0"/>
          </a:p>
        </p:txBody>
      </p:sp>
      <p:sp>
        <p:nvSpPr>
          <p:cNvPr id="2" name="pole tekstowe 1"/>
          <p:cNvSpPr txBox="1"/>
          <p:nvPr/>
        </p:nvSpPr>
        <p:spPr>
          <a:xfrm>
            <a:off x="489285" y="3478138"/>
            <a:ext cx="56067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Kupowanie towarów wielokrotnego użytku zapewnia nam mniej odpadów i zanieczyszczenia. Daruj sobie wodę w plastikowych butelkach, kup dobry filtr i blaszany bidon. Dla zdrowia własnego i naszej planety. Zrezygnuj z plastikowych toreb i zastąp je materiałowymi. 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463" y="3390259"/>
            <a:ext cx="2253915" cy="285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80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2350168" y="2730147"/>
            <a:ext cx="7491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 smtClean="0"/>
              <a:t>5. Odpowiedzialne </a:t>
            </a:r>
            <a:r>
              <a:rPr lang="pl-PL" sz="4000" dirty="0" smtClean="0"/>
              <a:t>kupowanie.</a:t>
            </a:r>
            <a:endParaRPr lang="pl-PL" sz="4000" dirty="0"/>
          </a:p>
        </p:txBody>
      </p:sp>
      <p:sp>
        <p:nvSpPr>
          <p:cNvPr id="2" name="pole tekstowe 1"/>
          <p:cNvSpPr txBox="1"/>
          <p:nvPr/>
        </p:nvSpPr>
        <p:spPr>
          <a:xfrm>
            <a:off x="489285" y="3478138"/>
            <a:ext cx="56067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Kupować odpowiedzialnie to przede wszystkim kupować mniej. Zastanawiać się czy czegoś naprawdę potrzebujemy, czy naszym zakupem tylko powiększymy górę śmieci. Warto też korzystać z alternatyw jak wypożyczanie, wymienianie, kupowanie rzeczy używanych.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991" y="3594582"/>
            <a:ext cx="4259178" cy="244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47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2350168" y="2730147"/>
            <a:ext cx="7491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 smtClean="0"/>
              <a:t>6. Transport przyjazny </a:t>
            </a:r>
            <a:r>
              <a:rPr lang="pl-PL" sz="4000" dirty="0" smtClean="0"/>
              <a:t>środowisku.</a:t>
            </a:r>
            <a:endParaRPr lang="pl-PL" sz="4000" dirty="0"/>
          </a:p>
        </p:txBody>
      </p:sp>
      <p:sp>
        <p:nvSpPr>
          <p:cNvPr id="2" name="pole tekstowe 1"/>
          <p:cNvSpPr txBox="1"/>
          <p:nvPr/>
        </p:nvSpPr>
        <p:spPr>
          <a:xfrm>
            <a:off x="489285" y="3478138"/>
            <a:ext cx="56067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Transport przyjazny środowisku to taki, który nie zanieczyszcza Ziemi. Zamiast jechać do sklepu osiedlowego samochodem wybierz rower lub udaj się pieszo. 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3910" y="3600342"/>
            <a:ext cx="3068726" cy="289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79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291</Words>
  <Application>Microsoft Office PowerPoint</Application>
  <PresentationFormat>Panoramiczny</PresentationFormat>
  <Paragraphs>23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Zofia</dc:creator>
  <cp:lastModifiedBy>Zofia</cp:lastModifiedBy>
  <cp:revision>13</cp:revision>
  <dcterms:created xsi:type="dcterms:W3CDTF">2021-04-22T10:05:26Z</dcterms:created>
  <dcterms:modified xsi:type="dcterms:W3CDTF">2021-04-23T13:28:21Z</dcterms:modified>
</cp:coreProperties>
</file>